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66" r:id="rId4"/>
    <p:sldId id="267" r:id="rId5"/>
    <p:sldId id="265" r:id="rId6"/>
    <p:sldId id="268" r:id="rId7"/>
    <p:sldId id="269" r:id="rId8"/>
    <p:sldId id="270" r:id="rId9"/>
    <p:sldId id="272" r:id="rId10"/>
    <p:sldId id="273" r:id="rId11"/>
    <p:sldId id="274" r:id="rId12"/>
    <p:sldId id="276" r:id="rId13"/>
    <p:sldId id="277" r:id="rId14"/>
    <p:sldId id="278" r:id="rId15"/>
    <p:sldId id="282" r:id="rId16"/>
    <p:sldId id="279" r:id="rId17"/>
    <p:sldId id="283" r:id="rId18"/>
    <p:sldId id="281" r:id="rId19"/>
    <p:sldId id="284" r:id="rId20"/>
    <p:sldId id="271" r:id="rId21"/>
    <p:sldId id="285" r:id="rId22"/>
    <p:sldId id="280" r:id="rId23"/>
    <p:sldId id="286" r:id="rId24"/>
    <p:sldId id="287" r:id="rId25"/>
    <p:sldId id="288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DBC"/>
    <a:srgbClr val="C4B8A0"/>
    <a:srgbClr val="A89774"/>
    <a:srgbClr val="9A8760"/>
    <a:srgbClr val="006386"/>
    <a:srgbClr val="8BE1FF"/>
    <a:srgbClr val="5B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6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55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3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06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5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05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9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0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4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2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3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3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B47D66-16CC-41E8-8F30-5E57DB4CAFE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45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1F75A3-A75A-47D7-BDE7-B2AD48CF7F73}"/>
              </a:ext>
            </a:extLst>
          </p:cNvPr>
          <p:cNvSpPr txBox="1"/>
          <p:nvPr/>
        </p:nvSpPr>
        <p:spPr>
          <a:xfrm>
            <a:off x="3422907" y="1426204"/>
            <a:ext cx="5346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FESFORUS</a:t>
            </a:r>
            <a:endParaRPr lang="ko-KR" altLang="en-US" sz="80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DBB5F-4ACF-472C-BA6C-85469ABE5BBF}"/>
              </a:ext>
            </a:extLst>
          </p:cNvPr>
          <p:cNvSpPr txBox="1"/>
          <p:nvPr/>
        </p:nvSpPr>
        <p:spPr>
          <a:xfrm>
            <a:off x="3048514" y="2945368"/>
            <a:ext cx="6094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축제소개사이트</a:t>
            </a:r>
            <a:endParaRPr lang="ko-KR" altLang="en-US" sz="24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34314-38F0-C008-C7E6-9B5BD889CF64}"/>
              </a:ext>
            </a:extLst>
          </p:cNvPr>
          <p:cNvSpPr txBox="1"/>
          <p:nvPr/>
        </p:nvSpPr>
        <p:spPr>
          <a:xfrm>
            <a:off x="6373276" y="5102079"/>
            <a:ext cx="4844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박완우</a:t>
            </a:r>
            <a:r>
              <a:rPr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강지혜</a:t>
            </a:r>
            <a:r>
              <a:rPr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장준기</a:t>
            </a:r>
            <a:endParaRPr lang="ko-KR" altLang="en-US" sz="24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38069A-377F-75E0-3A9D-7EC1A8500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03" t="13345" r="37447" b="40653"/>
          <a:stretch/>
        </p:blipFill>
        <p:spPr>
          <a:xfrm>
            <a:off x="1022212" y="1101252"/>
            <a:ext cx="4979761" cy="2439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D9CF6-2097-1416-7CC9-A1FDA3561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5" t="39468" r="31542" b="15467"/>
          <a:stretch/>
        </p:blipFill>
        <p:spPr>
          <a:xfrm>
            <a:off x="1022212" y="3657794"/>
            <a:ext cx="4979760" cy="2556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CE082B-3777-0696-BA8D-340551856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02" t="38143" r="35612" b="16793"/>
          <a:stretch/>
        </p:blipFill>
        <p:spPr>
          <a:xfrm>
            <a:off x="6095999" y="1101251"/>
            <a:ext cx="4979760" cy="24396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32E1EC-C45B-FFF7-DEF5-64501FCC23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4" t="16783" r="61303" b="48454"/>
          <a:stretch/>
        </p:blipFill>
        <p:spPr>
          <a:xfrm>
            <a:off x="6095999" y="3657794"/>
            <a:ext cx="4979759" cy="25565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5F5DC-FFE7-B040-7A62-7CCB9820C058}"/>
              </a:ext>
            </a:extLst>
          </p:cNvPr>
          <p:cNvSpPr txBox="1"/>
          <p:nvPr/>
        </p:nvSpPr>
        <p:spPr>
          <a:xfrm>
            <a:off x="372106" y="87419"/>
            <a:ext cx="6170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ID/PW</a:t>
            </a:r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찾기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93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483679F-4C73-E06E-4771-802AA6B96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5" t="22129" r="25616" b="12039"/>
          <a:stretch/>
        </p:blipFill>
        <p:spPr>
          <a:xfrm>
            <a:off x="7500025" y="217329"/>
            <a:ext cx="3994826" cy="6423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EAF96-350B-FC3B-77E2-97741E274C18}"/>
              </a:ext>
            </a:extLst>
          </p:cNvPr>
          <p:cNvSpPr txBox="1"/>
          <p:nvPr/>
        </p:nvSpPr>
        <p:spPr>
          <a:xfrm>
            <a:off x="868495" y="3013499"/>
            <a:ext cx="4665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회원가입 페이지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8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4EAF96-350B-FC3B-77E2-97741E274C18}"/>
              </a:ext>
            </a:extLst>
          </p:cNvPr>
          <p:cNvSpPr txBox="1"/>
          <p:nvPr/>
        </p:nvSpPr>
        <p:spPr>
          <a:xfrm>
            <a:off x="868495" y="301349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마이페이지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AD12B-BD2B-2FBE-3B76-4223BA889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25674" r="16117" b="7376"/>
          <a:stretch/>
        </p:blipFill>
        <p:spPr>
          <a:xfrm>
            <a:off x="6119209" y="-53353"/>
            <a:ext cx="5417797" cy="69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0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4EAF96-350B-FC3B-77E2-97741E274C18}"/>
              </a:ext>
            </a:extLst>
          </p:cNvPr>
          <p:cNvSpPr txBox="1"/>
          <p:nvPr/>
        </p:nvSpPr>
        <p:spPr>
          <a:xfrm>
            <a:off x="868495" y="3013499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회원정보 변경</a:t>
            </a:r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탈퇴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97744E-EBBC-CFB8-BCC9-80190FE9C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0" t="27234" r="18687" b="6241"/>
          <a:stretch/>
        </p:blipFill>
        <p:spPr>
          <a:xfrm>
            <a:off x="6400799" y="0"/>
            <a:ext cx="536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7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48EB3-9483-72CD-CE9D-7156B3B2DC2C}"/>
              </a:ext>
            </a:extLst>
          </p:cNvPr>
          <p:cNvSpPr txBox="1"/>
          <p:nvPr/>
        </p:nvSpPr>
        <p:spPr>
          <a:xfrm>
            <a:off x="411295" y="260572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관리자 게시글 관리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CF18C6-3D42-E2B4-6DF5-07A59050F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6"/>
          <a:stretch/>
        </p:blipFill>
        <p:spPr>
          <a:xfrm>
            <a:off x="411295" y="1541800"/>
            <a:ext cx="9594715" cy="46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48EB3-9483-72CD-CE9D-7156B3B2DC2C}"/>
              </a:ext>
            </a:extLst>
          </p:cNvPr>
          <p:cNvSpPr txBox="1"/>
          <p:nvPr/>
        </p:nvSpPr>
        <p:spPr>
          <a:xfrm>
            <a:off x="566937" y="260571"/>
            <a:ext cx="5623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게시글 작성 및 수정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4D4245-879B-89B2-D9E1-D41A9FE52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8" r="11995"/>
          <a:stretch/>
        </p:blipFill>
        <p:spPr>
          <a:xfrm>
            <a:off x="566937" y="1091568"/>
            <a:ext cx="5133472" cy="544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8E8890-BC3D-47B4-1A26-C06BE426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3" r="9840"/>
          <a:stretch/>
        </p:blipFill>
        <p:spPr>
          <a:xfrm>
            <a:off x="6015494" y="1091568"/>
            <a:ext cx="5133472" cy="544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48EB3-9483-72CD-CE9D-7156B3B2DC2C}"/>
              </a:ext>
            </a:extLst>
          </p:cNvPr>
          <p:cNvSpPr txBox="1"/>
          <p:nvPr/>
        </p:nvSpPr>
        <p:spPr>
          <a:xfrm>
            <a:off x="566937" y="260571"/>
            <a:ext cx="4836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관리자 회원 관리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21CFDF-E586-8076-CDCD-A26A75EC2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3"/>
          <a:stretch/>
        </p:blipFill>
        <p:spPr>
          <a:xfrm>
            <a:off x="566937" y="1197021"/>
            <a:ext cx="9127787" cy="5125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4DD2C7-0A1E-2957-521C-35526CDB7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93" y="1274795"/>
            <a:ext cx="2122617" cy="113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9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48EB3-9483-72CD-CE9D-7156B3B2DC2C}"/>
              </a:ext>
            </a:extLst>
          </p:cNvPr>
          <p:cNvSpPr txBox="1"/>
          <p:nvPr/>
        </p:nvSpPr>
        <p:spPr>
          <a:xfrm>
            <a:off x="566937" y="260571"/>
            <a:ext cx="8428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관리자 공지 관리 및 작성</a:t>
            </a:r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D9C66-19A8-42D1-9035-75AA9AFFE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1"/>
          <a:stretch/>
        </p:blipFill>
        <p:spPr>
          <a:xfrm>
            <a:off x="382112" y="1381328"/>
            <a:ext cx="4968101" cy="45039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8A4F17-B9EE-1893-5EC0-93BD6531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56" r="12234" b="45360"/>
          <a:stretch/>
        </p:blipFill>
        <p:spPr>
          <a:xfrm>
            <a:off x="5739319" y="1381328"/>
            <a:ext cx="5765259" cy="4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4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839022-0612-36FD-AA9F-826C67983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0" y="1099225"/>
            <a:ext cx="7951304" cy="5661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FAB5F-16C7-5D83-B6D2-49319B235C5B}"/>
              </a:ext>
            </a:extLst>
          </p:cNvPr>
          <p:cNvSpPr txBox="1"/>
          <p:nvPr/>
        </p:nvSpPr>
        <p:spPr>
          <a:xfrm>
            <a:off x="635030" y="190407"/>
            <a:ext cx="4836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전체 축제 페이지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59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FFAB5F-16C7-5D83-B6D2-49319B235C5B}"/>
              </a:ext>
            </a:extLst>
          </p:cNvPr>
          <p:cNvSpPr txBox="1"/>
          <p:nvPr/>
        </p:nvSpPr>
        <p:spPr>
          <a:xfrm>
            <a:off x="382110" y="161224"/>
            <a:ext cx="4665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축제 상세페이지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2BB34A-1904-1CA5-A3DF-17CC6D9B3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27" y="266615"/>
            <a:ext cx="6070059" cy="652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0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844E3-9CFC-4405-B524-B6F07D5C68E9}"/>
              </a:ext>
            </a:extLst>
          </p:cNvPr>
          <p:cNvSpPr txBox="1"/>
          <p:nvPr/>
        </p:nvSpPr>
        <p:spPr>
          <a:xfrm>
            <a:off x="1752835" y="2613392"/>
            <a:ext cx="37802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00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  <a:p>
            <a:pPr algn="r"/>
            <a:r>
              <a:rPr lang="en-US" altLang="ko-KR" sz="5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ko-KR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3A7B4B-67A5-48EE-8F80-F96601F2229B}"/>
              </a:ext>
            </a:extLst>
          </p:cNvPr>
          <p:cNvGrpSpPr/>
          <p:nvPr/>
        </p:nvGrpSpPr>
        <p:grpSpPr>
          <a:xfrm>
            <a:off x="5776787" y="840023"/>
            <a:ext cx="5478073" cy="3455600"/>
            <a:chOff x="5776787" y="1833817"/>
            <a:chExt cx="5478073" cy="221611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664F704-483C-4BB5-AA18-194A710B8708}"/>
                </a:ext>
              </a:extLst>
            </p:cNvPr>
            <p:cNvCxnSpPr>
              <a:cxnSpLocks/>
            </p:cNvCxnSpPr>
            <p:nvPr/>
          </p:nvCxnSpPr>
          <p:spPr>
            <a:xfrm>
              <a:off x="5776787" y="2879124"/>
              <a:ext cx="0" cy="1170803"/>
            </a:xfrm>
            <a:prstGeom prst="line">
              <a:avLst/>
            </a:prstGeom>
            <a:ln w="698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120BB-3D57-4FC2-8797-12D764FB7117}"/>
                </a:ext>
              </a:extLst>
            </p:cNvPr>
            <p:cNvSpPr txBox="1"/>
            <p:nvPr/>
          </p:nvSpPr>
          <p:spPr>
            <a:xfrm>
              <a:off x="6365786" y="1833817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dirty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84FBE-502E-425F-A79F-4C57DB5C107B}"/>
                </a:ext>
              </a:extLst>
            </p:cNvPr>
            <p:cNvSpPr txBox="1"/>
            <p:nvPr/>
          </p:nvSpPr>
          <p:spPr>
            <a:xfrm>
              <a:off x="6365785" y="2293926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dirty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A691E7-8CFD-4415-93AF-224FDC8F1213}"/>
                </a:ext>
              </a:extLst>
            </p:cNvPr>
            <p:cNvSpPr txBox="1"/>
            <p:nvPr/>
          </p:nvSpPr>
          <p:spPr>
            <a:xfrm>
              <a:off x="6395932" y="2790052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dirty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F89F0-B753-42EE-861E-0DA0A10D0F6E}"/>
                </a:ext>
              </a:extLst>
            </p:cNvPr>
            <p:cNvSpPr txBox="1"/>
            <p:nvPr/>
          </p:nvSpPr>
          <p:spPr>
            <a:xfrm>
              <a:off x="7379713" y="1942656"/>
              <a:ext cx="3875147" cy="27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Eras Bold ITC" panose="020B0907030504020204" pitchFamily="34" charset="0"/>
                </a:rPr>
                <a:t>개요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B7DDD0-F8DF-403E-318E-6559F5EF2C7F}"/>
              </a:ext>
            </a:extLst>
          </p:cNvPr>
          <p:cNvSpPr txBox="1"/>
          <p:nvPr/>
        </p:nvSpPr>
        <p:spPr>
          <a:xfrm>
            <a:off x="6432072" y="3958463"/>
            <a:ext cx="970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latin typeface="Eras Bold ITC" panose="020B0907030504020204" pitchFamily="34" charset="0"/>
                <a:ea typeface="휴먼둥근헤드라인" panose="02030504000101010101" pitchFamily="18" charset="-127"/>
              </a:rPr>
              <a:t>05	</a:t>
            </a:r>
            <a:endParaRPr lang="ko-KR" altLang="en-US" sz="4200" dirty="0">
              <a:latin typeface="Eras Bold ITC" panose="020B090703050402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5F0E1-B36B-9400-C72A-D1CB7C051E87}"/>
              </a:ext>
            </a:extLst>
          </p:cNvPr>
          <p:cNvSpPr txBox="1"/>
          <p:nvPr/>
        </p:nvSpPr>
        <p:spPr>
          <a:xfrm>
            <a:off x="6402861" y="4740288"/>
            <a:ext cx="9706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latin typeface="Eras Bold ITC" panose="020B0907030504020204" pitchFamily="34" charset="0"/>
                <a:ea typeface="휴먼둥근헤드라인" panose="02030504000101010101" pitchFamily="18" charset="-127"/>
              </a:rPr>
              <a:t>06</a:t>
            </a:r>
            <a:endParaRPr lang="ko-KR" altLang="en-US" sz="4200" dirty="0">
              <a:latin typeface="Eras Bold ITC" panose="020B090703050402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AD02B-DDE2-A971-A89E-2CD0D5DDBBA7}"/>
              </a:ext>
            </a:extLst>
          </p:cNvPr>
          <p:cNvSpPr txBox="1"/>
          <p:nvPr/>
        </p:nvSpPr>
        <p:spPr>
          <a:xfrm>
            <a:off x="6402861" y="3175133"/>
            <a:ext cx="970683" cy="115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latin typeface="Eras Bold ITC" panose="020B0907030504020204" pitchFamily="34" charset="0"/>
                <a:ea typeface="휴먼둥근헤드라인" panose="02030504000101010101" pitchFamily="18" charset="-127"/>
              </a:rPr>
              <a:t>04</a:t>
            </a:r>
            <a:endParaRPr lang="ko-KR" altLang="en-US" sz="4200" dirty="0">
              <a:latin typeface="Eras Bold ITC" panose="020B090703050402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55810-79F7-1A0C-D35E-848CA10EF303}"/>
              </a:ext>
            </a:extLst>
          </p:cNvPr>
          <p:cNvSpPr txBox="1"/>
          <p:nvPr/>
        </p:nvSpPr>
        <p:spPr>
          <a:xfrm>
            <a:off x="7336463" y="1707763"/>
            <a:ext cx="387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Eras Bold ITC" panose="020B0907030504020204" pitchFamily="34" charset="0"/>
              </a:rPr>
              <a:t>개발환경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EFE1C-6915-7680-1DCB-76DB6C9E050F}"/>
              </a:ext>
            </a:extLst>
          </p:cNvPr>
          <p:cNvSpPr txBox="1"/>
          <p:nvPr/>
        </p:nvSpPr>
        <p:spPr>
          <a:xfrm>
            <a:off x="7336465" y="2493150"/>
            <a:ext cx="387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+mj-ea"/>
                <a:ea typeface="+mj-ea"/>
              </a:rPr>
              <a:t> ERD</a:t>
            </a:r>
            <a:endParaRPr lang="ko-KR" altLang="en-US" sz="2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FD926-BE54-2738-9D52-1E37EF3D1FBC}"/>
              </a:ext>
            </a:extLst>
          </p:cNvPr>
          <p:cNvSpPr txBox="1"/>
          <p:nvPr/>
        </p:nvSpPr>
        <p:spPr>
          <a:xfrm>
            <a:off x="7176115" y="3332951"/>
            <a:ext cx="5141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+mj-ea"/>
                <a:ea typeface="+mj-ea"/>
              </a:rPr>
              <a:t> </a:t>
            </a:r>
            <a:r>
              <a:rPr lang="ko-KR" altLang="en-US" sz="2200" dirty="0">
                <a:latin typeface="+mj-ea"/>
                <a:ea typeface="+mj-ea"/>
              </a:rPr>
              <a:t>사용 </a:t>
            </a:r>
            <a:r>
              <a:rPr lang="en-US" altLang="ko-KR" sz="2200" dirty="0">
                <a:latin typeface="+mj-ea"/>
                <a:ea typeface="+mj-ea"/>
              </a:rPr>
              <a:t>API </a:t>
            </a:r>
            <a:r>
              <a:rPr lang="ko-KR" altLang="en-US" sz="2200" dirty="0">
                <a:latin typeface="+mj-ea"/>
                <a:ea typeface="+mj-ea"/>
              </a:rPr>
              <a:t>및 지역코드</a:t>
            </a:r>
            <a:r>
              <a:rPr lang="en-US" altLang="ko-KR" sz="2200" dirty="0">
                <a:latin typeface="+mj-ea"/>
                <a:ea typeface="+mj-ea"/>
              </a:rPr>
              <a:t>, </a:t>
            </a:r>
            <a:r>
              <a:rPr lang="ko-KR" altLang="en-US" sz="2200" dirty="0">
                <a:latin typeface="+mj-ea"/>
                <a:ea typeface="+mj-ea"/>
              </a:rPr>
              <a:t>회원상태 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61C99-13AF-B4C1-8D7C-9CCECB09AB1F}"/>
              </a:ext>
            </a:extLst>
          </p:cNvPr>
          <p:cNvSpPr txBox="1"/>
          <p:nvPr/>
        </p:nvSpPr>
        <p:spPr>
          <a:xfrm>
            <a:off x="7336461" y="4147146"/>
            <a:ext cx="387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+mj-ea"/>
                <a:ea typeface="+mj-ea"/>
              </a:rPr>
              <a:t> </a:t>
            </a:r>
            <a:r>
              <a:rPr lang="ko-KR" altLang="en-US" sz="2200" dirty="0">
                <a:latin typeface="+mj-ea"/>
                <a:ea typeface="+mj-ea"/>
              </a:rPr>
              <a:t>구현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AC59E-CCBD-AD92-E9BB-1F9122E201FD}"/>
              </a:ext>
            </a:extLst>
          </p:cNvPr>
          <p:cNvSpPr txBox="1"/>
          <p:nvPr/>
        </p:nvSpPr>
        <p:spPr>
          <a:xfrm>
            <a:off x="7336462" y="4868361"/>
            <a:ext cx="387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+mj-ea"/>
                <a:ea typeface="+mj-ea"/>
              </a:rPr>
              <a:t> </a:t>
            </a:r>
            <a:r>
              <a:rPr lang="ko-KR" altLang="en-US" sz="2200" dirty="0">
                <a:latin typeface="+mj-ea"/>
                <a:ea typeface="+mj-ea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05426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3130D-A6F0-C1D1-E7C9-B56CECDDE8AB}"/>
              </a:ext>
            </a:extLst>
          </p:cNvPr>
          <p:cNvSpPr txBox="1"/>
          <p:nvPr/>
        </p:nvSpPr>
        <p:spPr>
          <a:xfrm>
            <a:off x="206057" y="5103"/>
            <a:ext cx="2585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ea"/>
                <a:ea typeface="+mj-ea"/>
              </a:rPr>
              <a:t>사용 </a:t>
            </a:r>
            <a:r>
              <a:rPr lang="en-US" altLang="ko-KR" sz="4800" dirty="0">
                <a:latin typeface="+mj-ea"/>
                <a:ea typeface="+mj-ea"/>
              </a:rPr>
              <a:t>API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46221-CDC1-4EEE-6F6F-5B76C330C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8" y="1201605"/>
            <a:ext cx="8895902" cy="26408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E33DE1-C18F-1ADD-CD0B-0E7813D7D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8" y="3913483"/>
            <a:ext cx="8895902" cy="264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48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FFAB5F-16C7-5D83-B6D2-49319B235C5B}"/>
              </a:ext>
            </a:extLst>
          </p:cNvPr>
          <p:cNvSpPr txBox="1"/>
          <p:nvPr/>
        </p:nvSpPr>
        <p:spPr>
          <a:xfrm>
            <a:off x="382110" y="161224"/>
            <a:ext cx="4665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즐겨찾기 페이지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7449E3-C9E8-827B-FC97-964AF9B25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02" r="902"/>
          <a:stretch/>
        </p:blipFill>
        <p:spPr>
          <a:xfrm>
            <a:off x="650357" y="1241570"/>
            <a:ext cx="9213075" cy="45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13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A77D7-7AFF-4493-3F92-8E8AFF975E02}"/>
              </a:ext>
            </a:extLst>
          </p:cNvPr>
          <p:cNvSpPr txBox="1"/>
          <p:nvPr/>
        </p:nvSpPr>
        <p:spPr>
          <a:xfrm>
            <a:off x="382110" y="161224"/>
            <a:ext cx="4665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관심축제 페이지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642F1E-FE7E-0E5C-BDD4-CC8A54C95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4" r="1055"/>
          <a:stretch/>
        </p:blipFill>
        <p:spPr>
          <a:xfrm>
            <a:off x="382110" y="1090567"/>
            <a:ext cx="10477912" cy="51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60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A77D7-7AFF-4493-3F92-8E8AFF975E02}"/>
              </a:ext>
            </a:extLst>
          </p:cNvPr>
          <p:cNvSpPr txBox="1"/>
          <p:nvPr/>
        </p:nvSpPr>
        <p:spPr>
          <a:xfrm>
            <a:off x="382110" y="161224"/>
            <a:ext cx="343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지역별 축제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63C523-4F59-8902-94AF-F6C92BCBA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63" y="627341"/>
            <a:ext cx="7590228" cy="60694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20AA78-A62B-7D95-9A9D-3A37F1D3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2250660"/>
            <a:ext cx="1661295" cy="317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40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A77D7-7AFF-4493-3F92-8E8AFF975E02}"/>
              </a:ext>
            </a:extLst>
          </p:cNvPr>
          <p:cNvSpPr txBox="1"/>
          <p:nvPr/>
        </p:nvSpPr>
        <p:spPr>
          <a:xfrm>
            <a:off x="382110" y="16122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공지사항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688E53-2B85-1F5D-BE37-84F2C779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" y="992221"/>
            <a:ext cx="5246903" cy="5639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2953BB-5BF5-0785-9102-E840201EF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2221"/>
            <a:ext cx="5622585" cy="56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35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6382B-FEB6-87D1-35CB-AD5A3828E023}"/>
              </a:ext>
            </a:extLst>
          </p:cNvPr>
          <p:cNvSpPr txBox="1"/>
          <p:nvPr/>
        </p:nvSpPr>
        <p:spPr>
          <a:xfrm>
            <a:off x="1199235" y="30135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250336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>
            <a:extLst>
              <a:ext uri="{FF2B5EF4-FFF2-40B4-BE49-F238E27FC236}">
                <a16:creationId xmlns:a16="http://schemas.microsoft.com/office/drawing/2014/main" id="{1A2B1A4F-07B9-4EDE-9BAE-DF9C0F1728B3}"/>
              </a:ext>
            </a:extLst>
          </p:cNvPr>
          <p:cNvSpPr txBox="1"/>
          <p:nvPr/>
        </p:nvSpPr>
        <p:spPr>
          <a:xfrm>
            <a:off x="4787037" y="3113529"/>
            <a:ext cx="261792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>
                <a:latin typeface="Eras Bold ITC" panose="020B0907030504020204" pitchFamily="34" charset="0"/>
              </a:rPr>
              <a:t>Thank you.</a:t>
            </a:r>
            <a:endParaRPr lang="ko-KR" altLang="en-US" sz="3500">
              <a:latin typeface="Eras Bold ITC" panose="020B0907030504020204" pitchFamily="34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C325FC95-768E-4DEF-9375-14945BEC8DC1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74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6382B-FEB6-87D1-35CB-AD5A3828E023}"/>
              </a:ext>
            </a:extLst>
          </p:cNvPr>
          <p:cNvSpPr txBox="1"/>
          <p:nvPr/>
        </p:nvSpPr>
        <p:spPr>
          <a:xfrm>
            <a:off x="517197" y="348242"/>
            <a:ext cx="33715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주제선정 이유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r"/>
            <a:endParaRPr lang="en-US" altLang="ko-K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altLang="ko-K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BED08-0FA2-03EA-A17F-413A9D3D89E9}"/>
              </a:ext>
            </a:extLst>
          </p:cNvPr>
          <p:cNvSpPr txBox="1"/>
          <p:nvPr/>
        </p:nvSpPr>
        <p:spPr>
          <a:xfrm>
            <a:off x="415597" y="1977712"/>
            <a:ext cx="96968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코로나 이후에 활성화 될 행사와 축제들의 정보를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보다 쉽게 접할 수 있는 채널이 생각보다 많지 않음을 느끼고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정보를 주고 받는 공간을 만들어 보고자 기획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0E9AF-F077-69F9-929E-1A142A4CA6B9}"/>
              </a:ext>
            </a:extLst>
          </p:cNvPr>
          <p:cNvSpPr txBox="1"/>
          <p:nvPr/>
        </p:nvSpPr>
        <p:spPr>
          <a:xfrm>
            <a:off x="517197" y="3843216"/>
            <a:ext cx="1133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FESFORUS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“Festival For Us” ,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모두를 위한 축제정보를 제공하자는 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뜻으로 선정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81957-2278-D08A-5C2A-DDBFA6522B63}"/>
              </a:ext>
            </a:extLst>
          </p:cNvPr>
          <p:cNvSpPr txBox="1"/>
          <p:nvPr/>
        </p:nvSpPr>
        <p:spPr>
          <a:xfrm>
            <a:off x="517197" y="4992177"/>
            <a:ext cx="115916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회원이 선호하는 카테고리의 축제 및 즐겨찾기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축제 위치를 기반으로 한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주변 편의시설 정보제공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지역별 축제 정보 제공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8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6C2F0-85FA-3BFF-C66A-84259E37F8C4}"/>
              </a:ext>
            </a:extLst>
          </p:cNvPr>
          <p:cNvSpPr txBox="1"/>
          <p:nvPr/>
        </p:nvSpPr>
        <p:spPr>
          <a:xfrm>
            <a:off x="819849" y="778301"/>
            <a:ext cx="268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User Info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15F3A-7A48-89E9-1D0C-B88F276D4CEC}"/>
              </a:ext>
            </a:extLst>
          </p:cNvPr>
          <p:cNvSpPr txBox="1"/>
          <p:nvPr/>
        </p:nvSpPr>
        <p:spPr>
          <a:xfrm>
            <a:off x="4241165" y="778301"/>
            <a:ext cx="3709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User Service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F56AB-14DD-C6C9-B0D7-E473A6637BF0}"/>
              </a:ext>
            </a:extLst>
          </p:cNvPr>
          <p:cNvSpPr txBox="1"/>
          <p:nvPr/>
        </p:nvSpPr>
        <p:spPr>
          <a:xfrm>
            <a:off x="8686800" y="778301"/>
            <a:ext cx="1930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Google Shape;313;p44">
            <a:extLst>
              <a:ext uri="{FF2B5EF4-FFF2-40B4-BE49-F238E27FC236}">
                <a16:creationId xmlns:a16="http://schemas.microsoft.com/office/drawing/2014/main" id="{EFFFA0C6-086E-734C-B7E0-87F298DDF259}"/>
              </a:ext>
            </a:extLst>
          </p:cNvPr>
          <p:cNvCxnSpPr>
            <a:cxnSpLocks/>
          </p:cNvCxnSpPr>
          <p:nvPr/>
        </p:nvCxnSpPr>
        <p:spPr>
          <a:xfrm>
            <a:off x="953795" y="1609298"/>
            <a:ext cx="2424405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313;p44">
            <a:extLst>
              <a:ext uri="{FF2B5EF4-FFF2-40B4-BE49-F238E27FC236}">
                <a16:creationId xmlns:a16="http://schemas.microsoft.com/office/drawing/2014/main" id="{8755BA76-13FD-649B-2E0E-2681F9E3934D}"/>
              </a:ext>
            </a:extLst>
          </p:cNvPr>
          <p:cNvCxnSpPr>
            <a:cxnSpLocks/>
          </p:cNvCxnSpPr>
          <p:nvPr/>
        </p:nvCxnSpPr>
        <p:spPr>
          <a:xfrm>
            <a:off x="4533900" y="1609298"/>
            <a:ext cx="32639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313;p44">
            <a:extLst>
              <a:ext uri="{FF2B5EF4-FFF2-40B4-BE49-F238E27FC236}">
                <a16:creationId xmlns:a16="http://schemas.microsoft.com/office/drawing/2014/main" id="{9D8874B3-756C-ABAE-BD1D-57BCDA7AAF7A}"/>
              </a:ext>
            </a:extLst>
          </p:cNvPr>
          <p:cNvCxnSpPr>
            <a:cxnSpLocks/>
          </p:cNvCxnSpPr>
          <p:nvPr/>
        </p:nvCxnSpPr>
        <p:spPr>
          <a:xfrm>
            <a:off x="8833673" y="1609298"/>
            <a:ext cx="1783464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EC7903-0DE4-3293-53AF-C2EC34B5B68C}"/>
              </a:ext>
            </a:extLst>
          </p:cNvPr>
          <p:cNvSpPr txBox="1"/>
          <p:nvPr/>
        </p:nvSpPr>
        <p:spPr>
          <a:xfrm>
            <a:off x="852195" y="2294043"/>
            <a:ext cx="3122905" cy="3960000"/>
          </a:xfrm>
          <a:prstGeom prst="rect">
            <a:avLst/>
          </a:prstGeom>
          <a:noFill/>
          <a:ln cmpd="thickThin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회원가입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회원 정보 수정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회원 탈퇴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ID/PW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찾기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0D969-B614-D0B6-ACDB-929C4D79FA4F}"/>
              </a:ext>
            </a:extLst>
          </p:cNvPr>
          <p:cNvSpPr txBox="1"/>
          <p:nvPr/>
        </p:nvSpPr>
        <p:spPr>
          <a:xfrm>
            <a:off x="4533900" y="2294044"/>
            <a:ext cx="3122905" cy="3960000"/>
          </a:xfrm>
          <a:prstGeom prst="rect">
            <a:avLst/>
          </a:prstGeom>
          <a:noFill/>
          <a:ln cmpd="thickThin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전체 축제 목록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사용자 즐겨찾기 목록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관심사별 축제 목록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지역별 축제 목록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공지사항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축제 주변시설 정보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사용자 후기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검색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정렬 기능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6212CA-7D91-08C2-22BE-14E949F96B7E}"/>
              </a:ext>
            </a:extLst>
          </p:cNvPr>
          <p:cNvSpPr txBox="1"/>
          <p:nvPr/>
        </p:nvSpPr>
        <p:spPr>
          <a:xfrm>
            <a:off x="8163952" y="2294043"/>
            <a:ext cx="3122905" cy="3960000"/>
          </a:xfrm>
          <a:prstGeom prst="rect">
            <a:avLst/>
          </a:prstGeom>
          <a:noFill/>
          <a:ln cmpd="thickThin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축제 게시물 등록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회원 검색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상태변경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공지사항 등록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6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3130D-A6F0-C1D1-E7C9-B56CECDDE8AB}"/>
              </a:ext>
            </a:extLst>
          </p:cNvPr>
          <p:cNvSpPr txBox="1"/>
          <p:nvPr/>
        </p:nvSpPr>
        <p:spPr>
          <a:xfrm>
            <a:off x="614619" y="54012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개발환경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B7A265-9800-E623-9D11-A4E85D92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40" y="1405239"/>
            <a:ext cx="1893949" cy="18939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91AF7ED-7A47-BE9C-3961-28244CFAF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989" y="2078029"/>
            <a:ext cx="1431299" cy="7156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7DB329D-ED00-B2AD-63F4-FF9CE9C9D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06" y="1919418"/>
            <a:ext cx="1969289" cy="103287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92347DE-F4E1-6DFD-F6BD-E30C9F8AC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670" y="3898457"/>
            <a:ext cx="1416316" cy="14163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DE8522E-7737-12E8-8A62-78C71075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28" y="1792151"/>
            <a:ext cx="1340528" cy="1340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A10DEF5-F7DC-03D9-7017-EF9F860F8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33" y="4075954"/>
            <a:ext cx="2275643" cy="12800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00956A3-8260-D711-1E38-9A505212E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986" y="8844960"/>
            <a:ext cx="245574" cy="20624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91BF8EA-4981-A0B6-E319-11510FE5C5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3"/>
          <a:stretch/>
        </p:blipFill>
        <p:spPr>
          <a:xfrm>
            <a:off x="602949" y="3979197"/>
            <a:ext cx="3163495" cy="14735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B2C27E2-A7EF-D811-22CD-51E628BD9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38" y="4183542"/>
            <a:ext cx="1762805" cy="84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6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3130D-A6F0-C1D1-E7C9-B56CECDDE8AB}"/>
              </a:ext>
            </a:extLst>
          </p:cNvPr>
          <p:cNvSpPr txBox="1"/>
          <p:nvPr/>
        </p:nvSpPr>
        <p:spPr>
          <a:xfrm>
            <a:off x="318766" y="267749"/>
            <a:ext cx="1483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ERD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4ED3B-2F40-606C-50F2-535CF5FE2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" t="24381" r="47215" b="22413"/>
          <a:stretch/>
        </p:blipFill>
        <p:spPr>
          <a:xfrm>
            <a:off x="1985553" y="1280160"/>
            <a:ext cx="8386356" cy="501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9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3130D-A6F0-C1D1-E7C9-B56CECDDE8AB}"/>
              </a:ext>
            </a:extLst>
          </p:cNvPr>
          <p:cNvSpPr txBox="1"/>
          <p:nvPr/>
        </p:nvSpPr>
        <p:spPr>
          <a:xfrm>
            <a:off x="206057" y="5103"/>
            <a:ext cx="2585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ea"/>
                <a:ea typeface="+mj-ea"/>
              </a:rPr>
              <a:t>사용 </a:t>
            </a:r>
            <a:r>
              <a:rPr lang="en-US" altLang="ko-KR" sz="4800" dirty="0">
                <a:latin typeface="+mj-ea"/>
                <a:ea typeface="+mj-ea"/>
              </a:rPr>
              <a:t>API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1FBF23-41CC-8E70-877F-A7C4880C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79" y="1001949"/>
            <a:ext cx="6419869" cy="53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6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D3130D-A6F0-C1D1-E7C9-B56CECDDE8AB}"/>
              </a:ext>
            </a:extLst>
          </p:cNvPr>
          <p:cNvSpPr txBox="1"/>
          <p:nvPr/>
        </p:nvSpPr>
        <p:spPr>
          <a:xfrm>
            <a:off x="206057" y="5103"/>
            <a:ext cx="6981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ea"/>
                <a:ea typeface="+mj-ea"/>
              </a:rPr>
              <a:t>지역코드</a:t>
            </a:r>
            <a:r>
              <a:rPr lang="en-US" altLang="ko-KR" sz="4800" dirty="0">
                <a:latin typeface="+mj-ea"/>
                <a:ea typeface="+mj-ea"/>
              </a:rPr>
              <a:t>, </a:t>
            </a:r>
            <a:r>
              <a:rPr lang="ko-KR" altLang="en-US" sz="4800" dirty="0">
                <a:latin typeface="+mj-ea"/>
                <a:ea typeface="+mj-ea"/>
              </a:rPr>
              <a:t>회원상태 코드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4DB060-FC00-935D-E00C-C02E6F4BE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4" y="1152875"/>
            <a:ext cx="2730871" cy="52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3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6382B-FEB6-87D1-35CB-AD5A3828E023}"/>
              </a:ext>
            </a:extLst>
          </p:cNvPr>
          <p:cNvSpPr txBox="1"/>
          <p:nvPr/>
        </p:nvSpPr>
        <p:spPr>
          <a:xfrm>
            <a:off x="868495" y="301349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메인페이지</a:t>
            </a:r>
            <a:endParaRPr lang="en-US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8EF0FD-6BB8-2AAF-92FB-A48D47202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3" y="22275"/>
            <a:ext cx="7425447" cy="681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34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1785</TotalTime>
  <Words>205</Words>
  <Application>Microsoft Office PowerPoint</Application>
  <PresentationFormat>와이드스크린</PresentationFormat>
  <Paragraphs>70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돋움</vt:lpstr>
      <vt:lpstr>한컴산뜻돋움</vt:lpstr>
      <vt:lpstr>Arial</vt:lpstr>
      <vt:lpstr>Calisto MT</vt:lpstr>
      <vt:lpstr>Eras Bold ITC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</dc:creator>
  <cp:lastModifiedBy>kitri</cp:lastModifiedBy>
  <cp:revision>24</cp:revision>
  <dcterms:created xsi:type="dcterms:W3CDTF">2021-09-27T11:46:37Z</dcterms:created>
  <dcterms:modified xsi:type="dcterms:W3CDTF">2022-12-07T05:28:06Z</dcterms:modified>
</cp:coreProperties>
</file>